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876E-6BE0-42BF-9F44-8F4ABE3C250B}" type="datetimeFigureOut">
              <a:rPr kumimoji="1" lang="ja-JP" altLang="en-US" smtClean="0"/>
              <a:t>2016/7/8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47FD-0A95-4FFB-9D49-19B43BA153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68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876E-6BE0-42BF-9F44-8F4ABE3C250B}" type="datetimeFigureOut">
              <a:rPr kumimoji="1" lang="ja-JP" altLang="en-US" smtClean="0"/>
              <a:t>2016/7/8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47FD-0A95-4FFB-9D49-19B43BA153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65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876E-6BE0-42BF-9F44-8F4ABE3C250B}" type="datetimeFigureOut">
              <a:rPr kumimoji="1" lang="ja-JP" altLang="en-US" smtClean="0"/>
              <a:t>2016/7/8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47FD-0A95-4FFB-9D49-19B43BA153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79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876E-6BE0-42BF-9F44-8F4ABE3C250B}" type="datetimeFigureOut">
              <a:rPr kumimoji="1" lang="ja-JP" altLang="en-US" smtClean="0"/>
              <a:t>2016/7/8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47FD-0A95-4FFB-9D49-19B43BA153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774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876E-6BE0-42BF-9F44-8F4ABE3C250B}" type="datetimeFigureOut">
              <a:rPr kumimoji="1" lang="ja-JP" altLang="en-US" smtClean="0"/>
              <a:t>2016/7/8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47FD-0A95-4FFB-9D49-19B43BA153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64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876E-6BE0-42BF-9F44-8F4ABE3C250B}" type="datetimeFigureOut">
              <a:rPr kumimoji="1" lang="ja-JP" altLang="en-US" smtClean="0"/>
              <a:t>2016/7/8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47FD-0A95-4FFB-9D49-19B43BA153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619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876E-6BE0-42BF-9F44-8F4ABE3C250B}" type="datetimeFigureOut">
              <a:rPr kumimoji="1" lang="ja-JP" altLang="en-US" smtClean="0"/>
              <a:t>2016/7/8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47FD-0A95-4FFB-9D49-19B43BA153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269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876E-6BE0-42BF-9F44-8F4ABE3C250B}" type="datetimeFigureOut">
              <a:rPr kumimoji="1" lang="ja-JP" altLang="en-US" smtClean="0"/>
              <a:t>2016/7/8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47FD-0A95-4FFB-9D49-19B43BA153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137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876E-6BE0-42BF-9F44-8F4ABE3C250B}" type="datetimeFigureOut">
              <a:rPr kumimoji="1" lang="ja-JP" altLang="en-US" smtClean="0"/>
              <a:t>2016/7/8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47FD-0A95-4FFB-9D49-19B43BA153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821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876E-6BE0-42BF-9F44-8F4ABE3C250B}" type="datetimeFigureOut">
              <a:rPr kumimoji="1" lang="ja-JP" altLang="en-US" smtClean="0"/>
              <a:t>2016/7/8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47FD-0A95-4FFB-9D49-19B43BA153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691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876E-6BE0-42BF-9F44-8F4ABE3C250B}" type="datetimeFigureOut">
              <a:rPr kumimoji="1" lang="ja-JP" altLang="en-US" smtClean="0"/>
              <a:t>2016/7/8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47FD-0A95-4FFB-9D49-19B43BA153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24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B876E-6BE0-42BF-9F44-8F4ABE3C250B}" type="datetimeFigureOut">
              <a:rPr kumimoji="1" lang="ja-JP" altLang="en-US" smtClean="0"/>
              <a:t>2016/7/8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047FD-0A95-4FFB-9D49-19B43BA153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42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421740" y="435834"/>
            <a:ext cx="45305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/>
              <a:t>Subject </a:t>
            </a:r>
            <a:r>
              <a:rPr kumimoji="1" lang="ja-JP" altLang="en-US" sz="3200" dirty="0" smtClean="0"/>
              <a:t>： </a:t>
            </a:r>
            <a:r>
              <a:rPr kumimoji="1" lang="en-US" altLang="ja-JP" sz="3200" dirty="0" smtClean="0"/>
              <a:t>Computer</a:t>
            </a:r>
            <a:r>
              <a:rPr kumimoji="1" lang="ja-JP" altLang="en-US" sz="3200" dirty="0" smtClean="0"/>
              <a:t> </a:t>
            </a:r>
            <a:r>
              <a:rPr kumimoji="1" lang="en-US" altLang="ja-JP" sz="3200" dirty="0" smtClean="0"/>
              <a:t>II</a:t>
            </a:r>
          </a:p>
          <a:p>
            <a:r>
              <a:rPr lang="en-US" altLang="ja-JP" sz="2400" dirty="0" smtClean="0"/>
              <a:t>Dept. Computer Science     (</a:t>
            </a:r>
            <a:r>
              <a:rPr kumimoji="1" lang="en-US" altLang="ja-JP" sz="2400" dirty="0" smtClean="0"/>
              <a:t>Year 4)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0780" y="1560856"/>
            <a:ext cx="7892286" cy="48936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2400" dirty="0" smtClean="0"/>
              <a:t>Subjects already learned</a:t>
            </a:r>
          </a:p>
          <a:p>
            <a:r>
              <a:rPr kumimoji="1" lang="en-US" altLang="ja-JP" sz="2400" dirty="0" smtClean="0">
                <a:solidFill>
                  <a:schemeClr val="accent1">
                    <a:lumMod val="75000"/>
                  </a:schemeClr>
                </a:solidFill>
              </a:rPr>
              <a:t> year 2: Programming Language (C Programming)</a:t>
            </a:r>
          </a:p>
          <a:p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</a:rPr>
              <a:t> year 3: Practical Programming (Data Structure &amp; Algorithm)</a:t>
            </a:r>
            <a:endParaRPr kumimoji="1" lang="en-US" altLang="ja-JP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</a:rPr>
              <a:t> year 3: Computer I (C Programming for Micro Computer)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400" dirty="0" smtClean="0"/>
              <a:t>Contents of Computer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II</a:t>
            </a:r>
          </a:p>
          <a:p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</a:rPr>
              <a:t>Understanding </a:t>
            </a:r>
            <a:r>
              <a:rPr lang="en-US" altLang="ja-JP" sz="2400" dirty="0">
                <a:solidFill>
                  <a:schemeClr val="accent1">
                    <a:lumMod val="75000"/>
                  </a:schemeClr>
                </a:solidFill>
              </a:rPr>
              <a:t>the primitive Micro Processing Unit 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</a:rPr>
              <a:t>(MPU)</a:t>
            </a:r>
            <a:endParaRPr lang="en-US" altLang="ja-JP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</a:rPr>
              <a:t> with </a:t>
            </a:r>
            <a:r>
              <a:rPr lang="en-US" altLang="ja-JP" sz="2400" dirty="0">
                <a:solidFill>
                  <a:schemeClr val="accent1">
                    <a:lumMod val="75000"/>
                  </a:schemeClr>
                </a:solidFill>
              </a:rPr>
              <a:t>the Assembly Language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400" dirty="0" smtClean="0"/>
              <a:t>At the moment </a:t>
            </a:r>
          </a:p>
          <a:p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</a:rPr>
              <a:t>Startup routine: 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</a:rPr>
              <a:t>The routine enables MPU to start 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</a:rPr>
              <a:t>the user program when the </a:t>
            </a:r>
            <a:r>
              <a:rPr lang="en-US" altLang="ja-JP" sz="2400" dirty="0">
                <a:solidFill>
                  <a:schemeClr val="accent1">
                    <a:lumMod val="75000"/>
                  </a:schemeClr>
                </a:solidFill>
              </a:rPr>
              <a:t>MPU without OS 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</a:rPr>
              <a:t>is powered 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</a:rPr>
              <a:t>on.</a:t>
            </a:r>
          </a:p>
          <a:p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</a:rPr>
              <a:t>students are asked to read texts by themselves to examine the example programs, and to find out the mechanism. This method is called the Active Learning.</a:t>
            </a:r>
          </a:p>
        </p:txBody>
      </p:sp>
    </p:spTree>
    <p:extLst>
      <p:ext uri="{BB962C8B-B14F-4D97-AF65-F5344CB8AC3E}">
        <p14:creationId xmlns:p14="http://schemas.microsoft.com/office/powerpoint/2010/main" val="1981671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123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tommy</dc:creator>
  <cp:lastModifiedBy>tommy</cp:lastModifiedBy>
  <cp:revision>13</cp:revision>
  <dcterms:created xsi:type="dcterms:W3CDTF">2016-06-15T00:08:51Z</dcterms:created>
  <dcterms:modified xsi:type="dcterms:W3CDTF">2016-07-08T01:19:57Z</dcterms:modified>
</cp:coreProperties>
</file>